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65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5504-5C47-C645-BE01-9D6668468646}" type="datetimeFigureOut">
              <a:t>2023/12/14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99F2-0C2D-3B4E-9D2D-0AB9AEB5170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99EBDA6-F8C0-4652-A6F2-A62E14FAD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3CF515-B291-4132-866A-5FA95E08A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07852"/>
            <a:ext cx="9144000" cy="235588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6810-4C5A-4321-9376-1B7F6F05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3735"/>
            <a:ext cx="9144000" cy="129187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F95E8FF5-96C8-B940-A14C-08F73CEBE1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75344" y="362611"/>
            <a:ext cx="4433896" cy="26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86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A024-1E52-4607-8F06-B3534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D09D-74B6-47B9-A219-E5EDB3A9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D88-D73C-4C7B-9606-632DCDED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9D78-D7EA-458B-B17C-BCA438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C20A-CAEA-45EB-9211-5ACD5B7D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BCB5C-CD0D-4CE1-A546-CF591774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D1F-73CF-4112-82A0-FE772B97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6D8B-1C3C-402E-9C53-AFFD1DE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7199-4251-488C-B933-6B18D1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7DC1-5F7C-4C23-9035-3CE532FE0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0"/>
            <a:ext cx="5181600" cy="48463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FFF6-329E-472F-AEBA-5EE0E381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4440"/>
            <a:ext cx="518160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45DED-B945-460E-8994-7DEBECF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412A6-F6A4-4037-AA7D-65FD6507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B391-D86E-4B68-B6B3-37B3E649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07B3-457B-4D7C-9B7E-00D7EB48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44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DAAC-10C0-4834-924A-D2F0BB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6147"/>
            <a:ext cx="5157787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2CC67-7CBC-4948-A0C3-B08D4346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44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E9093-81C7-4849-B512-1FBC83C0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6147"/>
            <a:ext cx="5183188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F0CEA-4A0B-430C-B559-AE742A96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51A4B-3C87-419B-A0E0-DEDAC36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3E81-5CE2-4A11-8071-B688C7B1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F0F05-BA56-43F0-B007-541898D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D3CA7-8719-4850-824E-8CE9B5A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511BF-A841-4B15-8AB0-8AA53031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73CC-E55A-46F8-BB8B-B8640D5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43A-E503-49EC-A29B-6BB68B9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FC42-5611-42E6-896E-8C8EBE32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21D6-4B47-4F68-A045-DAF01177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DA11F-9A6D-47FE-982E-F9C361D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77EF-F854-4F05-9186-EF7D6C62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5C4E-274D-4B19-B221-C113305C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E234-B198-4833-9FB3-8427C4608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AE8F-7805-4D51-A224-7632F951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55F4-27BB-4D50-80C9-769A1D3C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665BA-90A2-407D-9B09-8633E00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587344E-9B61-7146-8F5D-BAB0913CC639}"/>
              </a:ext>
            </a:extLst>
          </p:cNvPr>
          <p:cNvGrpSpPr/>
          <p:nvPr userDrawn="1"/>
        </p:nvGrpSpPr>
        <p:grpSpPr>
          <a:xfrm>
            <a:off x="0" y="6218178"/>
            <a:ext cx="12191999" cy="639822"/>
            <a:chOff x="0" y="6212331"/>
            <a:chExt cx="12191999" cy="639822"/>
          </a:xfrm>
        </p:grpSpPr>
        <p:pic>
          <p:nvPicPr>
            <p:cNvPr id="9" name="Picture 8" descr="Background pattern&#10;&#10;Description automatically generated">
              <a:extLst>
                <a:ext uri="{FF2B5EF4-FFF2-40B4-BE49-F238E27FC236}">
                  <a16:creationId xmlns:a16="http://schemas.microsoft.com/office/drawing/2014/main" id="{DEACE224-0C57-6D42-A64F-95416AA6B1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9" b="68044"/>
            <a:stretch/>
          </p:blipFill>
          <p:spPr>
            <a:xfrm>
              <a:off x="0" y="6212331"/>
              <a:ext cx="12191999" cy="63982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415CF36-7CF6-E441-8CBA-DE373BDD58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0" y="6285144"/>
              <a:ext cx="919079" cy="51411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86244-A350-4A2A-B441-FA8B542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BC34-6DC3-450C-ADF5-E0828985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4441"/>
            <a:ext cx="10515600" cy="492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E26D-6EA8-49AD-BAF1-FCF90A9A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/>
              <a:t>2024 /08 /29</a:t>
            </a: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77EC-BB0F-45A5-A188-934D6711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7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D482CF-A618-43CF-9AC3-5B11A0968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947694F9-32BD-BC45-894C-E454C90DB90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27519" y="6255129"/>
            <a:ext cx="919080" cy="54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E285B"/>
          </a:solidFill>
          <a:latin typeface="Arial" panose="020B0604020202020204" pitchFamily="34" charset="0"/>
          <a:ea typeface="ＭＳ Ｐゴシック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658F-E345-4F04-B5E4-C858682AA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478772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Main Title here</a:t>
            </a:r>
            <a:br>
              <a:rPr lang="en-US" sz="4500" b="1" dirty="0">
                <a:solidFill>
                  <a:schemeClr val="bg1"/>
                </a:solidFill>
              </a:rPr>
            </a:br>
            <a:r>
              <a:rPr lang="en-US" sz="4500" b="1" dirty="0">
                <a:solidFill>
                  <a:schemeClr val="bg1"/>
                </a:solidFill>
              </a:rPr>
              <a:t>font size 44pt, 2 row title allowed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8E17C-FF3E-40E4-ACF3-0AE42DE6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868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966A5-9355-42C0-8B82-2AEE7CDCE1EF}"/>
              </a:ext>
            </a:extLst>
          </p:cNvPr>
          <p:cNvSpPr/>
          <p:nvPr/>
        </p:nvSpPr>
        <p:spPr>
          <a:xfrm>
            <a:off x="3668404" y="6462944"/>
            <a:ext cx="4855192" cy="39505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Optional company logo(s) only at title page</a:t>
            </a:r>
          </a:p>
        </p:txBody>
      </p:sp>
    </p:spTree>
    <p:extLst>
      <p:ext uri="{BB962C8B-B14F-4D97-AF65-F5344CB8AC3E}">
        <p14:creationId xmlns:p14="http://schemas.microsoft.com/office/powerpoint/2010/main" val="9083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Purpose of this template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BD7BB-DFE0-984E-8F27-5B6A9871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Call-for-Tutorial is intended to provide education or know-how of existing standards from IEEE or Accellera in non-commercial monner</a:t>
            </a:r>
          </a:p>
          <a:p>
            <a:r>
              <a:rPr kumimoji="1" lang="en-US" altLang="ja-JP"/>
              <a:t>Please use this template to draft your tutorial slides and submit to the committee</a:t>
            </a:r>
          </a:p>
          <a:p>
            <a:r>
              <a:rPr kumimoji="1" lang="en-US" altLang="ja-JP"/>
              <a:t>Questions ? Please ask from the following form</a:t>
            </a:r>
          </a:p>
          <a:p>
            <a:pPr lvl="1"/>
            <a:r>
              <a:rPr kumimoji="1" lang="en-US" altLang="ja-JP"/>
              <a:t>https://www.dvcon-jpn.org/contact-us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9F405-182B-C14C-ABDB-68FE9844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304DFB-426C-B041-994C-CE1A20FE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FC-012C-4B4E-9F8A-CE1968C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D390-700A-4CC9-A415-3B9C6715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the default font size for main lines at 28pt</a:t>
            </a:r>
          </a:p>
          <a:p>
            <a:pPr lvl="1"/>
            <a:r>
              <a:rPr lang="en-US" dirty="0"/>
              <a:t>And use 24pt font size for the sub bullets</a:t>
            </a:r>
          </a:p>
          <a:p>
            <a:r>
              <a:rPr lang="en-US" dirty="0"/>
              <a:t>Use the default bullet style and color scheme supplied by this template</a:t>
            </a:r>
          </a:p>
          <a:p>
            <a:r>
              <a:rPr lang="en-US" dirty="0"/>
              <a:t>Limited the number of bullets per page. </a:t>
            </a:r>
          </a:p>
          <a:p>
            <a:r>
              <a:rPr lang="en-US" dirty="0"/>
              <a:t>Use keywords, not full sentences</a:t>
            </a:r>
          </a:p>
          <a:p>
            <a:r>
              <a:rPr lang="en-US" dirty="0"/>
              <a:t>Please do not overlay </a:t>
            </a:r>
            <a:r>
              <a:rPr lang="en-US" dirty="0" err="1"/>
              <a:t>Accellera</a:t>
            </a:r>
            <a:r>
              <a:rPr lang="en-US" dirty="0"/>
              <a:t> or </a:t>
            </a:r>
            <a:r>
              <a:rPr lang="en-US" dirty="0" err="1"/>
              <a:t>DVCon</a:t>
            </a:r>
            <a:r>
              <a:rPr lang="en-US" dirty="0"/>
              <a:t> logo’s</a:t>
            </a:r>
          </a:p>
          <a:p>
            <a:r>
              <a:rPr lang="en-US" dirty="0"/>
              <a:t>Check the page numbering</a:t>
            </a:r>
          </a:p>
          <a:p>
            <a:endParaRPr 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E765CD-1804-7640-A643-C3B2F291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27D20D-A1E3-BC41-854C-15995875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BBF-E6C5-4745-9360-822F5501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400C-35D2-41DD-905E-41D2322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company name and/or logo are only allowed to appear on the title page. </a:t>
            </a:r>
          </a:p>
          <a:p>
            <a:r>
              <a:rPr lang="en-US" dirty="0"/>
              <a:t>Minimize the use of product trademarks</a:t>
            </a:r>
          </a:p>
          <a:p>
            <a:r>
              <a:rPr lang="en-US" dirty="0"/>
              <a:t>Page setup should follow on-screen-show (16:9)</a:t>
            </a:r>
          </a:p>
          <a:p>
            <a:r>
              <a:rPr lang="en-US" dirty="0"/>
              <a:t>Do not use any sound effects</a:t>
            </a:r>
          </a:p>
          <a:p>
            <a:r>
              <a:rPr lang="en-US" dirty="0"/>
              <a:t>Disable dynamic slide transitions</a:t>
            </a:r>
          </a:p>
          <a:p>
            <a:r>
              <a:rPr lang="en-US" dirty="0"/>
              <a:t>Limit use of animations (not available in PDF export)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0A4D66-D0EC-B54C-AA68-10FDACDA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C8BA72-C751-9D40-9B1B-4135EE55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clip-art only if it helps to state the point more effectively (no generic clip-art)</a:t>
            </a:r>
          </a:p>
          <a:p>
            <a:r>
              <a:rPr lang="en-US" dirty="0"/>
              <a:t>Use contrasting brightness levels, e.g., light-on-dark or dark-on-light. Keep the background color white</a:t>
            </a:r>
          </a:p>
          <a:p>
            <a:r>
              <a:rPr lang="en-US" dirty="0"/>
              <a:t>Avoid red text or red lines </a:t>
            </a:r>
          </a:p>
          <a:p>
            <a:r>
              <a:rPr lang="en-US" dirty="0"/>
              <a:t>Use the MS equation editor or </a:t>
            </a:r>
            <a:r>
              <a:rPr lang="en-US" dirty="0" err="1"/>
              <a:t>MathType</a:t>
            </a:r>
            <a:r>
              <a:rPr lang="en-US" dirty="0"/>
              <a:t> to embed formulas</a:t>
            </a:r>
          </a:p>
          <a:p>
            <a:r>
              <a:rPr lang="en-US" dirty="0"/>
              <a:t>Embed pictures in vector format (e.g. Enhanced or Window Metafile format)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E8578B-3366-BD4F-B730-29BCECA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824681-DEB2-5745-819E-E8F34E3A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0BF5-A974-4D93-953C-93B05449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6A7C-4367-4D79-B29D-D858281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slide set with questions slide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C8E971-9465-AE43-A55D-AE110120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/08 /29</a:t>
            </a:r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92A19C-367C-764F-BB88-50D57B0A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>
            <a:latin typeface="Arial" panose="020B0604020202020204" pitchFamily="34" charset="0"/>
            <a:ea typeface="MS PGothic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308</Words>
  <Application>Microsoft Macintosh PowerPoint</Application>
  <PresentationFormat>ワイド画面</PresentationFormat>
  <Paragraphs>42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Office Theme</vt:lpstr>
      <vt:lpstr>Main Title here font size 44pt, 2 row title allowed</vt:lpstr>
      <vt:lpstr>Purpose of this template</vt:lpstr>
      <vt:lpstr>Guidelines (1)</vt:lpstr>
      <vt:lpstr>Guidelines (2)</vt:lpstr>
      <vt:lpstr>Guidelines (3)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明城男 三橋</cp:lastModifiedBy>
  <cp:revision>39</cp:revision>
  <dcterms:created xsi:type="dcterms:W3CDTF">2021-12-09T14:02:10Z</dcterms:created>
  <dcterms:modified xsi:type="dcterms:W3CDTF">2023-12-14T05:13:20Z</dcterms:modified>
</cp:coreProperties>
</file>